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565" autoAdjust="0"/>
  </p:normalViewPr>
  <p:slideViewPr>
    <p:cSldViewPr snapToGrid="0">
      <p:cViewPr>
        <p:scale>
          <a:sx n="96" d="100"/>
          <a:sy n="96" d="100"/>
        </p:scale>
        <p:origin x="-110" y="-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033A68F-7E85-44C0-8C85-B30EFAB8734B}"/>
</file>

<file path=customXml/itemProps2.xml><?xml version="1.0" encoding="utf-8"?>
<ds:datastoreItem xmlns:ds="http://schemas.openxmlformats.org/officeDocument/2006/customXml" ds:itemID="{74C25862-3D8D-4D37-B789-CC8A822F8E25}"/>
</file>

<file path=customXml/itemProps3.xml><?xml version="1.0" encoding="utf-8"?>
<ds:datastoreItem xmlns:ds="http://schemas.openxmlformats.org/officeDocument/2006/customXml" ds:itemID="{ADAE50DB-78B3-4445-A8F7-1C1B785E78E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</dc:title>
  <dc:creator>Владимир</dc:creator>
  <cp:lastModifiedBy>Завуч</cp:lastModifiedBy>
  <cp:revision>13</cp:revision>
  <dcterms:created xsi:type="dcterms:W3CDTF">2018-01-14T11:46:45Z</dcterms:created>
  <dcterms:modified xsi:type="dcterms:W3CDTF">2026-06-03T04:23:21Z</dcterms:modified>
</cp:coreProperties>
</file>